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6" r:id="rId6"/>
    <p:sldId id="261" r:id="rId7"/>
    <p:sldId id="257" r:id="rId8"/>
    <p:sldId id="262" r:id="rId9"/>
    <p:sldId id="263" r:id="rId10"/>
    <p:sldId id="26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7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5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5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0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6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9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5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4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761E5-5BEF-4743-B9E5-7515188C2D9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8865-018F-4040-AA2A-A8CE7527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19-2020\HINH 2019\LICH VE SINH T5\97482834_349085382720026_442719279482981580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594"/>
            <a:ext cx="9116540" cy="68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950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19-2020\HINH 2019\LICH VE SINH T5\97274744_643810263136507_30295092773466931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16" y="30892"/>
            <a:ext cx="9102811" cy="682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79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NAM HOC 2019-2020\HINH 2019\LICH VE SINH T5\98041142_1367183933492062_741454766395097088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8" y="16476"/>
            <a:ext cx="9156357" cy="68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6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E:\NAM HOC 2019-2020\HINH 2019\LICH VE SINH T5\97554413_277032840355658_515517270477661798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2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E:\NAM HOC 2019-2020\HINH 2019\LICH VE SINH T5\97376076_541745856515268_82762537042360401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9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E:\NAM HOC 2019-2020\HINH 2019\LICH VE SINH T5\96386897_663739134478359_12915683918610432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" y="20080"/>
            <a:ext cx="9117227" cy="68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9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19-2020\HINH 2019\LICH VE SINH T5\98101227_710256609738371_8946150263178133504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0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1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E:\NAM HOC 2019-2020\HINH 2019\LICH VE SINH T5\97107184_2253757524933286_85250183517542809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534"/>
            <a:ext cx="9119287" cy="683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134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19-2020\HINH 2019\LICH VE SINH T5\97980266_3332364180181391_83222915188114063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9" y="0"/>
            <a:ext cx="5143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NAM HOC 2019-2020\HINH 2019\LICH VE SINH T5\97994719_722358398503530_334114087300497408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1"/>
            <a:ext cx="5029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366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E:\NAM HOC 2019-2020\HINH 2019\LICH VE SINH T5\96417835_273588693771695_11297755221217771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8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E:\NAM HOC 2019-2020\HINH 2019\LICH VE SINH T5\97196060_1421396771372901_507020839041682636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" y="-16476"/>
            <a:ext cx="9064368" cy="679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62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2</cp:revision>
  <dcterms:created xsi:type="dcterms:W3CDTF">2020-05-28T02:20:08Z</dcterms:created>
  <dcterms:modified xsi:type="dcterms:W3CDTF">2020-05-28T02:37:19Z</dcterms:modified>
</cp:coreProperties>
</file>